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AE47A2-6752-82D1-099C-6F60114AB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B3565C-BD37-F966-DEB6-FFFAA8FB4D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E530E7-A3A7-0579-E737-34ABB0A7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726FBB-CD33-97FB-17C1-700E062A6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B332B3-4815-24E9-9385-5BCE02FFE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362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B14CD1-19BD-05E3-B00C-82BA8E1B5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9E1833-82AB-0A38-4063-B2E96CB3D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AB681B-B78F-23DD-3731-75877F584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D6CB6E-D24E-CDCA-6447-9A5C631F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1AD20B-E4FA-2A4A-FBC2-C46801A7F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855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44A6248-7480-5A83-1A20-283DEBB82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68BAF28-C90E-AD40-12AA-67A221B8B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83F19B-8549-411B-5305-84CD61C6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ED421C-D5E3-CE05-8E70-B071AB297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4827AB-1A4F-1AF8-0F95-A4CDA19F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709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410FE-853A-AC98-E6E8-E382D4296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E3134E-9EBC-A24E-8251-558E63792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93A06B-CB94-8432-72DA-D29332E3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F2B0D5-3717-DAE8-838C-27DA0843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13EEF5-39FB-EC8C-34BA-B66A72D8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5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B392DA-BA4E-D19A-93EB-94DBE8BD7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453846-5374-6153-48A5-113684CD2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C7AED7-FC8A-904C-F72A-A223DC594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A12C0A-D85D-52A7-67DC-4427E4650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4FD77A-2152-C2F9-29FF-FEC3A091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3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721879-6A1A-168B-68DC-1A4579BD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1030E5-FEC2-4D82-C5A7-4C35BE7D3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D00FB26-D7EE-CFE1-E040-5B9DB32D7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295245A-BA00-2ECC-3A7D-6F55982B6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2008A2-AB3A-21AC-A0FD-860673D6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660106-F6D7-22AB-D0ED-FFB7CEE78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00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0397F0-01DA-3771-3D2C-8471F4F1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DBE8B38-3941-3787-24D9-1EDFAB5A8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3F01E10-8D5E-6372-71AD-E72FF6D9A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B5443D4-74F3-1863-4D3D-6031408DD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EA414D-7456-3190-4F60-4F179AC3FC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0E713EB-A0C3-9FD2-8239-4F6E7AAC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DDBF75C-D886-87A2-1C26-69A088C23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DD8E762-20FF-0601-8226-DC5ECCE8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604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9357BB-414F-1664-2266-48CE7DC3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766ACAE-317F-041A-3E85-662346FC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8E4672E-FC80-129A-2DA8-236870A3B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CCD7AC-B22A-9E03-D7E0-1C44408A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02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B40D8F3-F2A1-FFBB-F43A-6CEE3068E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6CE3CFA-A530-973B-3B4E-F4CCA08E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D673E3C-77DE-49AA-F381-FF7E22CD0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335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73A01E-88C6-5044-EF86-A6D6684D4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E9422B-BB5E-6FDF-20C5-440EAE7D9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F55A88-C68A-A960-2510-0669BD412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E2569E6-040C-8999-3244-72BD431A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D0C5F1-D554-DC0C-8A38-5BBA80E6A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A778DAF-F36A-1245-2243-CC7444951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989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862BBE-53F4-A946-B6DF-CC319135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F1EF52-120C-C9BC-E224-8EEE14BAE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0649595-9562-80C2-8E1E-C6CFAD2F7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5F268C5-A61E-A6B0-AB97-6C02C29E2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DB8979B-0CDF-FD9A-5B3F-742421EA9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AC90A6-85E6-1779-11B8-E762742A6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97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5DA6C1E-D41D-4BEC-F501-4C345F150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E39732-70E6-70A5-8C9D-CB94A0C76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F25A18-7BEA-6FD2-CD3D-15E12A187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6CF4F-CF1A-4940-AE2B-30BDD21855B4}" type="datetimeFigureOut">
              <a:rPr lang="en-US" smtClean="0"/>
              <a:pPr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4A28FE-39F9-6703-6B0D-82E38D51FA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4EB345-8BD9-DDFD-2EFA-2890C61B5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3093C-EFC5-48BE-8710-B8A9993916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032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xmlns="" id="{3800C83A-229A-2C2A-AA1D-72B3F721CFE9}"/>
              </a:ext>
            </a:extLst>
          </p:cNvPr>
          <p:cNvSpPr/>
          <p:nvPr/>
        </p:nvSpPr>
        <p:spPr>
          <a:xfrm>
            <a:off x="1060580" y="5365102"/>
            <a:ext cx="3937518" cy="95172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ওঁ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উশন্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হ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বৈ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বাজশ্রবসঃ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সর্ববেদসং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দদৌ</a:t>
            </a:r>
            <a:endParaRPr lang="en-US" sz="1800" dirty="0">
              <a:effectLst/>
              <a:latin typeface="Kalpurush" pitchFamily="2" charset="0"/>
              <a:ea typeface="Calibri" panose="020F0502020204030204" pitchFamily="34" charset="0"/>
              <a:cs typeface="Kalpurush" pitchFamily="2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তস্য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হ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নচিকেতা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নাম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পুত্র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আস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।। ১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DA701E43-6AFF-2E7D-6E86-C3AF1495E301}"/>
              </a:ext>
            </a:extLst>
          </p:cNvPr>
          <p:cNvSpPr/>
          <p:nvPr/>
        </p:nvSpPr>
        <p:spPr>
          <a:xfrm>
            <a:off x="7193903" y="5290457"/>
            <a:ext cx="4232986" cy="12782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তং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হ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কুমারং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সন্তং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দক্ষিণাসু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নীয়মানাসু</a:t>
            </a:r>
            <a:endParaRPr lang="en-US" sz="1800" dirty="0">
              <a:effectLst/>
              <a:latin typeface="Kalpurush" pitchFamily="2" charset="0"/>
              <a:ea typeface="Calibri" panose="020F0502020204030204" pitchFamily="34" charset="0"/>
              <a:cs typeface="Kalpurush" pitchFamily="2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শ্রদ্ধাবিবেশ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,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সোঽমন্যত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।। ২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8D085CD-E036-8250-AB68-150CB186C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9935" y="513184"/>
            <a:ext cx="3239795" cy="44413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D9A9EC8-91E1-E563-CCE9-26C508F1A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0580" y="401542"/>
            <a:ext cx="4158470" cy="424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040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D510C809-C147-B2FC-2B46-CB19B5B2B9F2}"/>
              </a:ext>
            </a:extLst>
          </p:cNvPr>
          <p:cNvSpPr/>
          <p:nvPr/>
        </p:nvSpPr>
        <p:spPr>
          <a:xfrm>
            <a:off x="158624" y="5019869"/>
            <a:ext cx="5523720" cy="9937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পীতোদকা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জগ্ধতৃণা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দুগ্ধদোহা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নিরিন্দ্রিয়াঃ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।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অনন্দা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নাম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তে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লোকাস্তান্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স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গচ্ছতি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তা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দদ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ৎ।। ৩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08F115C0-3B97-ACA1-3261-9B62978AF2DD}"/>
              </a:ext>
            </a:extLst>
          </p:cNvPr>
          <p:cNvSpPr/>
          <p:nvPr/>
        </p:nvSpPr>
        <p:spPr>
          <a:xfrm>
            <a:off x="6095999" y="5019869"/>
            <a:ext cx="5483291" cy="9937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স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হোবাচ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পিতরং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,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তত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কস্মৈ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মাং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দাস্যসীতি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দ্বিতীয়ং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তৃতীয়ং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,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তং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হোবাচ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মৃত্যবে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ত্বা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</a:t>
            </a:r>
            <a:r>
              <a:rPr lang="en-US" sz="1800" dirty="0" err="1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দদামীতি</a:t>
            </a:r>
            <a:r>
              <a:rPr lang="en-US" sz="1800" dirty="0">
                <a:effectLst/>
                <a:latin typeface="Kalpurush" pitchFamily="2" charset="0"/>
                <a:ea typeface="Calibri" panose="020F0502020204030204" pitchFamily="34" charset="0"/>
                <a:cs typeface="Kalpurush" pitchFamily="2" charset="0"/>
              </a:rPr>
              <a:t> ।। ৪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C9E6AE4-CEED-3EFA-3763-3517E44CD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257" y="970870"/>
            <a:ext cx="5421087" cy="36099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EA3B0ED-E591-4140-80D5-0AB5C181AB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3518" y="970870"/>
            <a:ext cx="517849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2195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iley Face 4">
            <a:extLst>
              <a:ext uri="{FF2B5EF4-FFF2-40B4-BE49-F238E27FC236}">
                <a16:creationId xmlns:a16="http://schemas.microsoft.com/office/drawing/2014/main" xmlns="" id="{53E580C6-8C27-6C4A-92F2-492C85EED7B1}"/>
              </a:ext>
            </a:extLst>
          </p:cNvPr>
          <p:cNvSpPr/>
          <p:nvPr/>
        </p:nvSpPr>
        <p:spPr>
          <a:xfrm>
            <a:off x="3554962" y="1399592"/>
            <a:ext cx="5365102" cy="4478694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ধন্যবাদ</a:t>
            </a:r>
            <a:endParaRPr lang="en-US" sz="2800" dirty="0">
              <a:solidFill>
                <a:schemeClr val="tx1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5412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</Words>
  <Application>Microsoft Office PowerPoint</Application>
  <PresentationFormat>Custom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sanjibruidas91@gmail.com</dc:creator>
  <cp:lastModifiedBy>pholo</cp:lastModifiedBy>
  <cp:revision>3</cp:revision>
  <dcterms:created xsi:type="dcterms:W3CDTF">2022-12-20T03:28:33Z</dcterms:created>
  <dcterms:modified xsi:type="dcterms:W3CDTF">2023-03-30T06:01:30Z</dcterms:modified>
</cp:coreProperties>
</file>